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874D-4857-4806-8AB1-5097A3906921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3685-11AF-49B6-8956-F76C0A09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93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874D-4857-4806-8AB1-5097A3906921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3685-11AF-49B6-8956-F76C0A09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63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874D-4857-4806-8AB1-5097A3906921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3685-11AF-49B6-8956-F76C0A09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6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874D-4857-4806-8AB1-5097A3906921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3685-11AF-49B6-8956-F76C0A09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874D-4857-4806-8AB1-5097A3906921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3685-11AF-49B6-8956-F76C0A09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01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874D-4857-4806-8AB1-5097A3906921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3685-11AF-49B6-8956-F76C0A09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9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874D-4857-4806-8AB1-5097A3906921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3685-11AF-49B6-8956-F76C0A09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94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874D-4857-4806-8AB1-5097A3906921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3685-11AF-49B6-8956-F76C0A09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874D-4857-4806-8AB1-5097A3906921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3685-11AF-49B6-8956-F76C0A09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93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874D-4857-4806-8AB1-5097A3906921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3685-11AF-49B6-8956-F76C0A09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0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874D-4857-4806-8AB1-5097A3906921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3685-11AF-49B6-8956-F76C0A09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6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C874D-4857-4806-8AB1-5097A3906921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13685-11AF-49B6-8956-F76C0A09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Administrative Review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24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75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of Emails Opened; Submitted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Chancellor Schrader</a:t>
            </a:r>
            <a:r>
              <a:rPr lang="en-US" sz="1800" dirty="0"/>
              <a:t>	</a:t>
            </a:r>
            <a:r>
              <a:rPr lang="en-US" sz="1800" dirty="0" smtClean="0"/>
              <a:t>% of Emails </a:t>
            </a:r>
            <a:r>
              <a:rPr lang="en-US" sz="1800" dirty="0"/>
              <a:t>Opened	Completed Surveys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March </a:t>
            </a:r>
            <a:r>
              <a:rPr lang="en-US" sz="2000" dirty="0" smtClean="0"/>
              <a:t>8			</a:t>
            </a:r>
            <a:r>
              <a:rPr lang="en-US" sz="2000" dirty="0"/>
              <a:t>	47</a:t>
            </a:r>
            <a:r>
              <a:rPr lang="en-US" sz="2000" dirty="0" smtClean="0"/>
              <a:t>%	</a:t>
            </a:r>
            <a:r>
              <a:rPr lang="en-US" sz="2000" dirty="0"/>
              <a:t>		55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March </a:t>
            </a:r>
            <a:r>
              <a:rPr lang="en-US" sz="2000" dirty="0" smtClean="0"/>
              <a:t>9</a:t>
            </a:r>
            <a:r>
              <a:rPr lang="en-US" sz="2000" dirty="0"/>
              <a:t>	</a:t>
            </a:r>
            <a:r>
              <a:rPr lang="en-US" sz="2000" dirty="0" smtClean="0"/>
              <a:t>			49</a:t>
            </a:r>
            <a:r>
              <a:rPr lang="en-US" sz="2000" dirty="0"/>
              <a:t>%			66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March </a:t>
            </a:r>
            <a:r>
              <a:rPr lang="en-US" sz="2000" dirty="0" smtClean="0"/>
              <a:t>10</a:t>
            </a:r>
            <a:r>
              <a:rPr lang="en-US" sz="2000" dirty="0"/>
              <a:t>	</a:t>
            </a:r>
            <a:r>
              <a:rPr lang="en-US" sz="2000" dirty="0" smtClean="0"/>
              <a:t>		50</a:t>
            </a:r>
            <a:r>
              <a:rPr lang="en-US" sz="2000" dirty="0"/>
              <a:t>%	</a:t>
            </a:r>
            <a:r>
              <a:rPr lang="en-US" sz="2000" dirty="0" smtClean="0"/>
              <a:t>	</a:t>
            </a:r>
            <a:r>
              <a:rPr lang="en-US" sz="2000" dirty="0"/>
              <a:t>	77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March </a:t>
            </a:r>
            <a:r>
              <a:rPr lang="en-US" sz="2000" dirty="0" smtClean="0"/>
              <a:t>14</a:t>
            </a:r>
            <a:r>
              <a:rPr lang="en-US" sz="2000" dirty="0"/>
              <a:t>	</a:t>
            </a:r>
            <a:r>
              <a:rPr lang="en-US" sz="2000" dirty="0" smtClean="0"/>
              <a:t>		53</a:t>
            </a:r>
            <a:r>
              <a:rPr lang="en-US" sz="2000" dirty="0"/>
              <a:t>%		</a:t>
            </a:r>
            <a:r>
              <a:rPr lang="en-US" sz="2000" dirty="0" smtClean="0"/>
              <a:t>	92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March </a:t>
            </a:r>
            <a:r>
              <a:rPr lang="en-US" sz="2000" dirty="0" smtClean="0"/>
              <a:t>15</a:t>
            </a:r>
            <a:r>
              <a:rPr lang="en-US" sz="2000" dirty="0"/>
              <a:t>	</a:t>
            </a:r>
            <a:r>
              <a:rPr lang="en-US" sz="2000" dirty="0" smtClean="0"/>
              <a:t>		55</a:t>
            </a:r>
            <a:r>
              <a:rPr lang="en-US" sz="2000" dirty="0"/>
              <a:t>%		</a:t>
            </a:r>
            <a:r>
              <a:rPr lang="en-US" sz="2000" dirty="0" smtClean="0"/>
              <a:t>	100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After First </a:t>
            </a:r>
            <a:r>
              <a:rPr lang="en-US" sz="2000" dirty="0" smtClean="0"/>
              <a:t>Reminder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March 16</a:t>
            </a:r>
            <a:r>
              <a:rPr lang="en-US" sz="2000" dirty="0"/>
              <a:t>	</a:t>
            </a:r>
            <a:r>
              <a:rPr lang="en-US" sz="2000" dirty="0" smtClean="0"/>
              <a:t>		29</a:t>
            </a:r>
            <a:r>
              <a:rPr lang="en-US" sz="2000" dirty="0"/>
              <a:t>%		</a:t>
            </a:r>
            <a:r>
              <a:rPr lang="en-US" sz="2000" dirty="0" smtClean="0"/>
              <a:t>	138</a:t>
            </a:r>
            <a:r>
              <a:rPr lang="en-US" sz="2000" dirty="0"/>
              <a:t>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March </a:t>
            </a:r>
            <a:r>
              <a:rPr lang="en-US" sz="2000" dirty="0" smtClean="0"/>
              <a:t>17</a:t>
            </a:r>
            <a:r>
              <a:rPr lang="en-US" sz="2000" dirty="0"/>
              <a:t>	</a:t>
            </a:r>
            <a:r>
              <a:rPr lang="en-US" sz="2000" dirty="0" smtClean="0"/>
              <a:t>		32</a:t>
            </a:r>
            <a:r>
              <a:rPr lang="en-US" sz="2000" dirty="0"/>
              <a:t>%		</a:t>
            </a:r>
            <a:r>
              <a:rPr lang="en-US" sz="2000" dirty="0" smtClean="0"/>
              <a:t>	146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March </a:t>
            </a:r>
            <a:r>
              <a:rPr lang="en-US" sz="2000" dirty="0" smtClean="0"/>
              <a:t>21</a:t>
            </a:r>
            <a:r>
              <a:rPr lang="en-US" sz="2000" dirty="0"/>
              <a:t>	</a:t>
            </a:r>
            <a:r>
              <a:rPr lang="en-US" sz="2000" dirty="0" smtClean="0"/>
              <a:t>		34</a:t>
            </a:r>
            <a:r>
              <a:rPr lang="en-US" sz="2000" dirty="0"/>
              <a:t>%		</a:t>
            </a:r>
            <a:r>
              <a:rPr lang="en-US" sz="2000" dirty="0" smtClean="0"/>
              <a:t>	159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After Second Reminder	</a:t>
            </a:r>
            <a:r>
              <a:rPr lang="en-US" sz="2000" dirty="0" smtClean="0"/>
              <a:t>	</a:t>
            </a:r>
            <a:r>
              <a:rPr lang="en-US" sz="2000" dirty="0"/>
              <a:t>	</a:t>
            </a: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March 23</a:t>
            </a:r>
            <a:r>
              <a:rPr lang="en-US" sz="2000" dirty="0"/>
              <a:t>	</a:t>
            </a:r>
            <a:r>
              <a:rPr lang="en-US" sz="2000" dirty="0" smtClean="0"/>
              <a:t>		28</a:t>
            </a:r>
            <a:r>
              <a:rPr lang="en-US" sz="2000" dirty="0"/>
              <a:t>%		</a:t>
            </a:r>
            <a:r>
              <a:rPr lang="en-US" sz="2000" dirty="0" smtClean="0"/>
              <a:t>	186</a:t>
            </a:r>
            <a:endParaRPr lang="en-US" sz="20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3433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of Emails Opened; Submitted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584" y="1537301"/>
            <a:ext cx="10515600" cy="435133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Provost Marley 		 % of Emails Opened	Completed Surveys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March </a:t>
            </a:r>
            <a:r>
              <a:rPr lang="en-US" sz="2000" dirty="0" smtClean="0"/>
              <a:t>8		</a:t>
            </a:r>
            <a:r>
              <a:rPr lang="en-US" sz="2000" dirty="0"/>
              <a:t>		50%			45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March 9	</a:t>
            </a:r>
            <a:r>
              <a:rPr lang="en-US" sz="2000" dirty="0" smtClean="0"/>
              <a:t>		</a:t>
            </a:r>
            <a:r>
              <a:rPr lang="en-US" sz="2000" dirty="0"/>
              <a:t>	51%			60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March 10		</a:t>
            </a:r>
            <a:r>
              <a:rPr lang="en-US" sz="2000" dirty="0" smtClean="0"/>
              <a:t>	53</a:t>
            </a:r>
            <a:r>
              <a:rPr lang="en-US" sz="2000" dirty="0"/>
              <a:t>%			69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March 14		</a:t>
            </a:r>
            <a:r>
              <a:rPr lang="en-US" sz="2000" dirty="0" smtClean="0"/>
              <a:t>	54</a:t>
            </a:r>
            <a:r>
              <a:rPr lang="en-US" sz="2000" dirty="0"/>
              <a:t>%			81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March 15		</a:t>
            </a:r>
            <a:r>
              <a:rPr lang="en-US" sz="2000" dirty="0" smtClean="0"/>
              <a:t>	56</a:t>
            </a:r>
            <a:r>
              <a:rPr lang="en-US" sz="2000" dirty="0"/>
              <a:t>%			87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After First Reminder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March 16		</a:t>
            </a:r>
            <a:r>
              <a:rPr lang="en-US" sz="2000" dirty="0" smtClean="0"/>
              <a:t>	31</a:t>
            </a:r>
            <a:r>
              <a:rPr lang="en-US" sz="2000" dirty="0"/>
              <a:t>%			118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March 17		</a:t>
            </a:r>
            <a:r>
              <a:rPr lang="en-US" sz="2000" dirty="0" smtClean="0"/>
              <a:t>	34</a:t>
            </a:r>
            <a:r>
              <a:rPr lang="en-US" sz="2000" dirty="0"/>
              <a:t>%			128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March 21 		</a:t>
            </a:r>
            <a:r>
              <a:rPr lang="en-US" sz="2000" dirty="0" smtClean="0"/>
              <a:t>	36</a:t>
            </a:r>
            <a:r>
              <a:rPr lang="en-US" sz="2000" dirty="0"/>
              <a:t>%			140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After Second Reminder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March 23		</a:t>
            </a:r>
            <a:r>
              <a:rPr lang="en-US" sz="2000" dirty="0" smtClean="0"/>
              <a:t>	28</a:t>
            </a:r>
            <a:r>
              <a:rPr lang="en-US" sz="2000" dirty="0"/>
              <a:t>%			160</a:t>
            </a:r>
          </a:p>
          <a:p>
            <a:pPr>
              <a:spcBef>
                <a:spcPts val="0"/>
              </a:spcBef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726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of Emails Opened; Submitted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7097" y="1916242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Dean Roberts		</a:t>
            </a:r>
            <a:r>
              <a:rPr lang="en-US" sz="2000" dirty="0" smtClean="0"/>
              <a:t>% of Emails Opened	Completed Surveys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March 8				41%			25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March 9				45%			33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March 10			46%			41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March 14			49%			45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March 15			49%			45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After First Reminder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March 16			19%			56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March 17			22%			61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March 21 			24%			64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After Second Reminder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March 23			24%			76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6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33</Words>
  <Application>Microsoft Office PowerPoint</Application>
  <PresentationFormat>Widescreen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Administrative Review Committee</vt:lpstr>
      <vt:lpstr>Percent of Emails Opened; Submitted Surveys</vt:lpstr>
      <vt:lpstr>Percent of Emails Opened; Submitted Surveys</vt:lpstr>
      <vt:lpstr>Percent of Emails Opened; Submitted Surveys</vt:lpstr>
    </vt:vector>
  </TitlesOfParts>
  <Company>Missouri University of Science and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Administrative Review Committee</dc:title>
  <dc:creator>Gragg, Larry Dale</dc:creator>
  <cp:lastModifiedBy>Palmer, Barbara J.</cp:lastModifiedBy>
  <cp:revision>3</cp:revision>
  <dcterms:created xsi:type="dcterms:W3CDTF">2016-03-24T11:58:57Z</dcterms:created>
  <dcterms:modified xsi:type="dcterms:W3CDTF">2016-03-25T14:21:31Z</dcterms:modified>
</cp:coreProperties>
</file>